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99FF"/>
    <a:srgbClr val="FF9999"/>
    <a:srgbClr val="666633"/>
    <a:srgbClr val="99CC00"/>
    <a:srgbClr val="336600"/>
    <a:srgbClr val="FFFF66"/>
    <a:srgbClr val="FF9933"/>
    <a:srgbClr val="FF66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3366" y="-15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650" cy="493041"/>
          </a:xfrm>
          <a:prstGeom prst="rect">
            <a:avLst/>
          </a:prstGeom>
        </p:spPr>
        <p:txBody>
          <a:bodyPr vert="horz" lIns="62824" tIns="31412" rIns="62824" bIns="31412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946" y="0"/>
            <a:ext cx="2919733" cy="493041"/>
          </a:xfrm>
          <a:prstGeom prst="rect">
            <a:avLst/>
          </a:prstGeom>
        </p:spPr>
        <p:txBody>
          <a:bodyPr vert="horz" lIns="62824" tIns="31412" rIns="62824" bIns="31412" rtlCol="0"/>
          <a:lstStyle>
            <a:lvl1pPr algn="r">
              <a:defRPr sz="800"/>
            </a:lvl1pPr>
          </a:lstStyle>
          <a:p>
            <a:fld id="{FE6AC786-CD18-45E4-B79F-D326BA6D4184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824" tIns="31412" rIns="62824" bIns="314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119" y="4686088"/>
            <a:ext cx="5388610" cy="4440662"/>
          </a:xfrm>
          <a:prstGeom prst="rect">
            <a:avLst/>
          </a:prstGeom>
        </p:spPr>
        <p:txBody>
          <a:bodyPr vert="horz" lIns="62824" tIns="31412" rIns="62824" bIns="314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80"/>
            <a:ext cx="2918650" cy="493041"/>
          </a:xfrm>
          <a:prstGeom prst="rect">
            <a:avLst/>
          </a:prstGeom>
        </p:spPr>
        <p:txBody>
          <a:bodyPr vert="horz" lIns="62824" tIns="31412" rIns="62824" bIns="31412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946" y="9371080"/>
            <a:ext cx="2919733" cy="493041"/>
          </a:xfrm>
          <a:prstGeom prst="rect">
            <a:avLst/>
          </a:prstGeom>
        </p:spPr>
        <p:txBody>
          <a:bodyPr vert="horz" lIns="62824" tIns="31412" rIns="62824" bIns="31412" rtlCol="0" anchor="b"/>
          <a:lstStyle>
            <a:lvl1pPr algn="r">
              <a:defRPr sz="800"/>
            </a:lvl1pPr>
          </a:lstStyle>
          <a:p>
            <a:fld id="{54BBEB52-7EA6-4C2D-AD55-A18698D3A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888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BEB52-7EA6-4C2D-AD55-A18698D3A7B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01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287-1E00-49A4-A4B6-9237BA8DBDFF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9FFA-BCFD-4AFB-B9A3-2D11EDCF2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4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287-1E00-49A4-A4B6-9237BA8DBDFF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9FFA-BCFD-4AFB-B9A3-2D11EDCF2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804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287-1E00-49A4-A4B6-9237BA8DBDFF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9FFA-BCFD-4AFB-B9A3-2D11EDCF2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91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287-1E00-49A4-A4B6-9237BA8DBDFF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9FFA-BCFD-4AFB-B9A3-2D11EDCF2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46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287-1E00-49A4-A4B6-9237BA8DBDFF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9FFA-BCFD-4AFB-B9A3-2D11EDCF2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56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287-1E00-49A4-A4B6-9237BA8DBDFF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9FFA-BCFD-4AFB-B9A3-2D11EDCF2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754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287-1E00-49A4-A4B6-9237BA8DBDFF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9FFA-BCFD-4AFB-B9A3-2D11EDCF2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74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287-1E00-49A4-A4B6-9237BA8DBDFF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9FFA-BCFD-4AFB-B9A3-2D11EDCF2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05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287-1E00-49A4-A4B6-9237BA8DBDFF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9FFA-BCFD-4AFB-B9A3-2D11EDCF2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87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287-1E00-49A4-A4B6-9237BA8DBDFF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9FFA-BCFD-4AFB-B9A3-2D11EDCF2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223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287-1E00-49A4-A4B6-9237BA8DBDFF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9FFA-BCFD-4AFB-B9A3-2D11EDCF2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213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46287-1E00-49A4-A4B6-9237BA8DBDFF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29FFA-BCFD-4AFB-B9A3-2D11EDCF2D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673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287362" y="2912409"/>
            <a:ext cx="6204549" cy="163155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64407" y="655146"/>
            <a:ext cx="59929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ハート</a:t>
            </a:r>
            <a:r>
              <a:rPr kumimoji="1" lang="ja-JP" altLang="en-US" sz="3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♡</a:t>
            </a:r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クロス　サロン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32657" y="1691680"/>
            <a:ext cx="648072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がん患者さん</a:t>
            </a:r>
            <a:r>
              <a:rPr lang="ja-JP" altLang="en-US" sz="17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とご家族の交流のための場所です。こころの悩みや心配事など、がんピアサポーターといっしょにお話しませんか？</a:t>
            </a:r>
            <a:endParaRPr kumimoji="1" lang="en-US" altLang="ja-JP" sz="17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31117" y="4510465"/>
            <a:ext cx="610608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Picture 2" descr="http://frame-illust.com/fi/wp-content/uploads/2015/02/0a92a75b625a27f8556e85f4ed343c0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1" y="-4891"/>
            <a:ext cx="6749876" cy="487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88639" y="1239920"/>
            <a:ext cx="666936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～がん患者さんとご家族の集い～</a:t>
            </a:r>
            <a:endParaRPr kumimoji="1" lang="ja-JP" altLang="en-US" sz="36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608890"/>
              </p:ext>
            </p:extLst>
          </p:nvPr>
        </p:nvGraphicFramePr>
        <p:xfrm>
          <a:off x="63501" y="8452589"/>
          <a:ext cx="2443469" cy="685493"/>
        </p:xfrm>
        <a:graphic>
          <a:graphicData uri="http://schemas.openxmlformats.org/drawingml/2006/table">
            <a:tbl>
              <a:tblPr/>
              <a:tblGrid>
                <a:gridCol w="2443469"/>
              </a:tblGrid>
              <a:tr h="17015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前橋赤十字病院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5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掲示許可　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No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116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掲示期間　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2020</a:t>
                      </a:r>
                      <a:r>
                        <a:rPr lang="en-US" altLang="zh-TW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/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1/28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～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2020/2/20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287361" y="2912411"/>
            <a:ext cx="6204549" cy="21441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日時：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木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</a:p>
          <a:p>
            <a:pPr>
              <a:lnSpc>
                <a:spcPts val="4000"/>
              </a:lnSpc>
            </a:pP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場所：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患者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図書室内相談室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4000"/>
              </a:lnSpc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対象：がん患者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体験者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2400" b="1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さんと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そのご家族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4000"/>
              </a:lnSpc>
            </a:pP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3409" y="5652120"/>
            <a:ext cx="3027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3501" y="4632891"/>
            <a:ext cx="56956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お申し込みや参加費は不要です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途中の出入りもＯＫです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ご不明な点は患者支援センター</a:t>
            </a:r>
            <a:r>
              <a:rPr kumimoji="1" lang="en-US" altLang="ja-JP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番窓口もしくは最寄りのスタッフ</a:t>
            </a:r>
            <a:endParaRPr kumimoji="1" lang="en-US" altLang="ja-JP" sz="14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までお尋ねください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endParaRPr kumimoji="1" lang="ja-JP" altLang="en-US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506970" y="5316148"/>
            <a:ext cx="1954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b="1" dirty="0">
                <a:solidFill>
                  <a:schemeClr val="accent3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院内案内図　２階</a:t>
            </a:r>
          </a:p>
        </p:txBody>
      </p:sp>
      <p:pic>
        <p:nvPicPr>
          <p:cNvPr id="27" name="Picture 4" descr="\\172.16.10.102\データバックアップ\事務部\11 総務課\総務課共有ﾌｫﾙﾀﾞ\★★ハートラちゃん★★\ハートラ箱JPG\11p\案内左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177" y="4695268"/>
            <a:ext cx="907417" cy="956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5" y="5836786"/>
            <a:ext cx="4005063" cy="3307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-1" y="7668344"/>
            <a:ext cx="2852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b="1" u="sng" dirty="0" smtClean="0">
              <a:solidFill>
                <a:schemeClr val="accent2">
                  <a:lumMod val="7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b="1" u="sng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次回</a:t>
            </a:r>
            <a:r>
              <a:rPr lang="ja-JP" altLang="en-US" b="1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は３月</a:t>
            </a:r>
            <a:r>
              <a:rPr lang="en-US" altLang="ja-JP" b="1" u="sng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19</a:t>
            </a:r>
            <a:r>
              <a:rPr lang="ja-JP" altLang="en-US" b="1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日（木）です</a:t>
            </a:r>
            <a:endParaRPr lang="en-US" altLang="ja-JP" b="1" u="sng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3499733" y="6588224"/>
            <a:ext cx="961618" cy="576064"/>
          </a:xfrm>
          <a:prstGeom prst="ellipse">
            <a:avLst/>
          </a:prstGeom>
          <a:noFill/>
          <a:ln w="38100"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-4059832" y="4543962"/>
            <a:ext cx="3096344" cy="1872207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</a:rPr>
              <a:t>ミニレクチャー</a:t>
            </a:r>
            <a:endParaRPr kumimoji="1"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itchFamily="50" charset="-128"/>
              <a:ea typeface="Meiryo UI" pitchFamily="50" charset="-128"/>
            </a:endParaRPr>
          </a:p>
          <a:p>
            <a:endParaRPr kumimoji="1" lang="en-US" altLang="ja-JP" sz="400" b="1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itchFamily="50" charset="-128"/>
              <a:ea typeface="Meiryo UI" pitchFamily="50" charset="-128"/>
            </a:endParaRPr>
          </a:p>
          <a:p>
            <a:pPr algn="ctr"/>
            <a:r>
              <a:rPr lang="ja-JP" altLang="en-US" sz="1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</a:rPr>
              <a:t>「ゲノム医療について」</a:t>
            </a:r>
            <a:endParaRPr lang="en-US" altLang="ja-JP" sz="1700" b="1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itchFamily="50" charset="-128"/>
              <a:ea typeface="Meiryo UI" pitchFamily="50" charset="-128"/>
            </a:endParaRPr>
          </a:p>
          <a:p>
            <a:pPr algn="ctr"/>
            <a:endParaRPr lang="en-US" altLang="ja-JP" sz="400" b="1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itchFamily="50" charset="-128"/>
              <a:ea typeface="Meiryo UI" pitchFamily="50" charset="-128"/>
            </a:endParaRPr>
          </a:p>
          <a:p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</a:rPr>
              <a:t>　放射線治療科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itchFamily="50" charset="-128"/>
              <a:ea typeface="Meiryo UI" pitchFamily="50" charset="-128"/>
            </a:endParaRPr>
          </a:p>
          <a:p>
            <a:r>
              <a:rPr lang="ja-JP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</a:rPr>
              <a:t>　清原　浩樹　先生　</a:t>
            </a:r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itchFamily="50" charset="-128"/>
              <a:ea typeface="Meiryo UI" pitchFamily="50" charset="-128"/>
            </a:endParaRPr>
          </a:p>
          <a:p>
            <a:endParaRPr lang="en-US" altLang="ja-JP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63501" y="6021452"/>
            <a:ext cx="2602096" cy="146894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</a:rPr>
              <a:t>ミニレクチャー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Meiryo UI" pitchFamily="50" charset="-128"/>
              <a:ea typeface="Meiryo UI" pitchFamily="50" charset="-128"/>
            </a:endParaRPr>
          </a:p>
          <a:p>
            <a:endParaRPr lang="en-US" altLang="ja-JP" sz="500" b="1" dirty="0">
              <a:solidFill>
                <a:schemeClr val="tx1">
                  <a:lumMod val="95000"/>
                  <a:lumOff val="5000"/>
                </a:schemeClr>
              </a:solidFill>
              <a:latin typeface="Meiryo UI" pitchFamily="50" charset="-128"/>
              <a:ea typeface="Meiryo UI" pitchFamily="50" charset="-128"/>
            </a:endParaRPr>
          </a:p>
          <a:p>
            <a:pPr algn="ctr"/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</a:rPr>
              <a:t>「ゲノム医療について」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Meiryo UI" pitchFamily="50" charset="-128"/>
              <a:ea typeface="Meiryo UI" pitchFamily="50" charset="-128"/>
            </a:endParaRPr>
          </a:p>
          <a:p>
            <a:pPr algn="ctr"/>
            <a:endParaRPr lang="en-US" altLang="ja-JP" sz="500" b="1" dirty="0">
              <a:solidFill>
                <a:schemeClr val="tx1">
                  <a:lumMod val="95000"/>
                  <a:lumOff val="5000"/>
                </a:schemeClr>
              </a:solidFill>
              <a:latin typeface="Meiryo UI" pitchFamily="50" charset="-128"/>
              <a:ea typeface="Meiryo UI" pitchFamily="50" charset="-128"/>
            </a:endParaRPr>
          </a:p>
          <a:p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</a:rPr>
              <a:t>　放射線治療科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Meiryo UI" pitchFamily="50" charset="-128"/>
              <a:ea typeface="Meiryo UI" pitchFamily="50" charset="-128"/>
            </a:endParaRPr>
          </a:p>
          <a:p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itchFamily="50" charset="-128"/>
                <a:ea typeface="Meiryo UI" pitchFamily="50" charset="-128"/>
              </a:rPr>
              <a:t>　　清原　浩樹　先生　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Meiryo UI" pitchFamily="50" charset="-128"/>
              <a:ea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809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</TotalTime>
  <Words>134</Words>
  <Application>Microsoft Office PowerPoint</Application>
  <PresentationFormat>画面に合わせる (4:3)</PresentationFormat>
  <Paragraphs>30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久保　ひかり</dc:creator>
  <cp:lastModifiedBy>mrc-lib02</cp:lastModifiedBy>
  <cp:revision>100</cp:revision>
  <cp:lastPrinted>2019-12-18T04:40:24Z</cp:lastPrinted>
  <dcterms:created xsi:type="dcterms:W3CDTF">2017-01-05T00:56:48Z</dcterms:created>
  <dcterms:modified xsi:type="dcterms:W3CDTF">2020-01-27T07:37:34Z</dcterms:modified>
</cp:coreProperties>
</file>