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5F93E-7A9E-4DB8-A28E-C62102481F25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EEA5-C1B7-40E5-AB33-E8F8C19AD8E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532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79FDC-E856-4E7C-A865-7FDD14F8E198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BA6EA-33F8-428C-8996-FE0CFF993CB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96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3A552-8FE3-4821-B214-023876E26FEB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9B9F4-D31D-414B-8B81-4298292D75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269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204E7-BF85-472E-BF8B-76C6398789C5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BD063-2994-43AB-8E15-8E817BE60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463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9D6D7-2F06-496A-95B0-EC86BD60AD0E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06BED-4EB4-42A3-B782-6DE531538D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931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D1422-0693-4A7B-AFF0-FC0D7E361327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294E8-6C92-40BB-9A46-F2D4D913FA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197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33A5B-7130-4926-8252-A34D175E1999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D9C33-E6C6-4E4C-A183-E8724B635D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549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D5EB9-9D14-43F8-AABC-8996B78A8928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F3076-DD6E-4D46-BEB3-B104C13F97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863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E64A8-2244-417A-B3A9-D1583DEA8D54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02E4A-910E-431B-947C-380C466939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222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6E1AD-0D06-4161-A03E-6C43EADE0D17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5857C-DD90-457D-8281-0E18C5CFD5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216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423FB-6EB8-43D6-9460-27600388B94A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C3294-86FA-466B-81EE-07FF26BC71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696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01F76B-A2F4-4BDA-9A9B-04453467B6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C9B7F6-297D-483F-AB08-2C363E8E3F03}" type="datetimeFigureOut">
              <a:rPr lang="ja-JP" altLang="en-US"/>
              <a:pPr>
                <a:defRPr/>
              </a:pPr>
              <a:t>2022/1/17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7AA27E-E237-4D7C-9743-CB7383492E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794A9-7085-47A9-83FC-E0E6A0512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FE8A4E6-217B-4477-96A6-8E37C3965E6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4"/>
          <p:cNvSpPr txBox="1">
            <a:spLocks noChangeArrowheads="1"/>
          </p:cNvSpPr>
          <p:nvPr/>
        </p:nvSpPr>
        <p:spPr bwMode="auto">
          <a:xfrm>
            <a:off x="34925" y="404813"/>
            <a:ext cx="9074150" cy="206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latin typeface="ヒラギノ角ゴ ProN W3" charset="-128"/>
                <a:ea typeface="ヒラギノ角ゴ ProN W3" charset="-128"/>
              </a:rPr>
              <a:t>日本赤十字リハビリテーション協会</a:t>
            </a:r>
            <a:endParaRPr lang="en-US" altLang="ja-JP" sz="400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latin typeface="ヒラギノ角ゴ ProN W3" charset="-128"/>
                <a:ea typeface="ヒラギノ角ゴ ProN W3" charset="-128"/>
              </a:rPr>
              <a:t>ＣＯＩ開示</a:t>
            </a:r>
            <a:endParaRPr lang="en-US" altLang="ja-JP" sz="400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ヒラギノ角ゴ ProN W3" charset="-128"/>
              <a:ea typeface="ヒラギノ角ゴ ProN W3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ヒラギノ角ゴ ProN W3" charset="-128"/>
                <a:ea typeface="ヒラギノ角ゴ ProN W3" charset="-128"/>
              </a:rPr>
              <a:t>発表者名：○○　○○</a:t>
            </a:r>
          </a:p>
        </p:txBody>
      </p:sp>
      <p:sp>
        <p:nvSpPr>
          <p:cNvPr id="2051" name="テキスト ボックス 8"/>
          <p:cNvSpPr txBox="1">
            <a:spLocks noChangeArrowheads="1"/>
          </p:cNvSpPr>
          <p:nvPr/>
        </p:nvSpPr>
        <p:spPr bwMode="auto">
          <a:xfrm>
            <a:off x="250825" y="2708275"/>
            <a:ext cx="8713788" cy="3853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ts val="1000"/>
              </a:spcBef>
              <a:buFontTx/>
              <a:buNone/>
            </a:pPr>
            <a:r>
              <a:rPr lang="ja-JP" altLang="en-US" sz="2400" dirty="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演題発表に関連し、開示すべき</a:t>
            </a:r>
            <a:r>
              <a:rPr lang="en-US" altLang="ja-JP" sz="2400" dirty="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COI</a:t>
            </a:r>
            <a:r>
              <a:rPr lang="ja-JP" altLang="en-US" sz="2400" dirty="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関係にある企業などとして、</a:t>
            </a:r>
            <a:endParaRPr lang="en-US" altLang="ja-JP" sz="2400" dirty="0">
              <a:solidFill>
                <a:srgbClr val="000000"/>
              </a:solidFill>
              <a:latin typeface="ヒラギノ角ゴ ProN W3" charset="-128"/>
              <a:ea typeface="ヒラギノ角ゴ ProN W3" charset="-128"/>
            </a:endParaRPr>
          </a:p>
          <a:p>
            <a:pPr defTabSz="990600" eaLnBrk="1" hangingPunct="1">
              <a:lnSpc>
                <a:spcPct val="70000"/>
              </a:lnSpc>
              <a:spcBef>
                <a:spcPts val="1000"/>
              </a:spcBef>
              <a:buFontTx/>
              <a:buNone/>
              <a:tabLst>
                <a:tab pos="6362700" algn="r"/>
                <a:tab pos="6457950" algn="l"/>
              </a:tabLst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①顧問：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	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defTabSz="908050" eaLnBrk="1" hangingPunct="1">
              <a:lnSpc>
                <a:spcPct val="70000"/>
              </a:lnSpc>
              <a:spcBef>
                <a:spcPts val="1000"/>
              </a:spcBef>
              <a:buFontTx/>
              <a:buNone/>
              <a:tabLst>
                <a:tab pos="6362700" algn="r"/>
                <a:tab pos="6457950" algn="l"/>
              </a:tabLst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②株保有・利益：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	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defTabSz="908050" eaLnBrk="1" hangingPunct="1">
              <a:lnSpc>
                <a:spcPct val="70000"/>
              </a:lnSpc>
              <a:spcBef>
                <a:spcPts val="1000"/>
              </a:spcBef>
              <a:buFontTx/>
              <a:buNone/>
              <a:tabLst>
                <a:tab pos="6362700" algn="r"/>
                <a:tab pos="6457950" algn="l"/>
              </a:tabLst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③特許使用料：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	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defTabSz="908050" eaLnBrk="1" hangingPunct="1">
              <a:lnSpc>
                <a:spcPct val="70000"/>
              </a:lnSpc>
              <a:spcBef>
                <a:spcPts val="1000"/>
              </a:spcBef>
              <a:buFontTx/>
              <a:buNone/>
              <a:tabLst>
                <a:tab pos="6362700" algn="r"/>
                <a:tab pos="6457950" algn="l"/>
              </a:tabLst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④講演料：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	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defTabSz="908050" eaLnBrk="1" hangingPunct="1">
              <a:lnSpc>
                <a:spcPct val="70000"/>
              </a:lnSpc>
              <a:spcBef>
                <a:spcPts val="1000"/>
              </a:spcBef>
              <a:buFontTx/>
              <a:buNone/>
              <a:tabLst>
                <a:tab pos="6362700" algn="r"/>
                <a:tab pos="6457950" algn="l"/>
              </a:tabLst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⑤原稿料：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	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defTabSz="908050" eaLnBrk="1" hangingPunct="1">
              <a:lnSpc>
                <a:spcPct val="70000"/>
              </a:lnSpc>
              <a:spcBef>
                <a:spcPts val="1000"/>
              </a:spcBef>
              <a:buFontTx/>
              <a:buNone/>
              <a:tabLst>
                <a:tab pos="6362700" algn="r"/>
                <a:tab pos="6457950" algn="l"/>
              </a:tabLst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⑥受託研究・共同研究費：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	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○○製薬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defTabSz="908050" eaLnBrk="1" hangingPunct="1">
              <a:lnSpc>
                <a:spcPct val="70000"/>
              </a:lnSpc>
              <a:spcBef>
                <a:spcPts val="1000"/>
              </a:spcBef>
              <a:buFontTx/>
              <a:buNone/>
              <a:tabLst>
                <a:tab pos="6362700" algn="r"/>
                <a:tab pos="6457950" algn="l"/>
              </a:tabLst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⑦奨学寄付金：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	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○○製薬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defTabSz="908050" eaLnBrk="1" hangingPunct="1">
              <a:lnSpc>
                <a:spcPct val="70000"/>
              </a:lnSpc>
              <a:spcBef>
                <a:spcPts val="1000"/>
              </a:spcBef>
              <a:buFontTx/>
              <a:buNone/>
              <a:tabLst>
                <a:tab pos="6362700" algn="r"/>
                <a:tab pos="6457950" algn="l"/>
              </a:tabLst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⑧寄付講座所属：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	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あり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	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（○○製薬）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defTabSz="8521700" eaLnBrk="1" hangingPunct="1">
              <a:lnSpc>
                <a:spcPct val="70000"/>
              </a:lnSpc>
              <a:spcBef>
                <a:spcPts val="1000"/>
              </a:spcBef>
              <a:buFontTx/>
              <a:buNone/>
              <a:tabLst>
                <a:tab pos="6362700" algn="r"/>
                <a:tab pos="6457950" algn="l"/>
              </a:tabLst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　⑨贈答品などの報酬：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	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Words>109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ヒラギノ角ゴ ProN W3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細江 浩典</cp:lastModifiedBy>
  <cp:revision>34</cp:revision>
  <cp:lastPrinted>2012-08-31T02:19:22Z</cp:lastPrinted>
  <dcterms:created xsi:type="dcterms:W3CDTF">2012-08-27T05:53:00Z</dcterms:created>
  <dcterms:modified xsi:type="dcterms:W3CDTF">2022-01-17T04:20:55Z</dcterms:modified>
</cp:coreProperties>
</file>