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4198-A055-4B1A-B32B-84003FBD0763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A5E9-22A7-4095-A3BC-5899E3F584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095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F7DD-14CD-4A20-B857-32AC7E78F5AC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4746C-F329-4EB7-B561-5B3132037B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566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19B2-516E-4B85-BAAA-572FF4953055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CFF5-794B-4588-A960-87D51B5528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49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73BE0-E32C-4E93-ADA6-CEF28FF9003C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B3EF-B1B2-4F94-AE21-856B00A449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658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15E0-6BDC-4DEB-A8A7-3AAB71EC5950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3BDC7-B740-4A20-9EDE-9F6CBF9293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327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E8BB-BDE4-46E7-AA52-1C9679138367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BAD29-3DC4-4171-8362-7F9729C619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B99E0-47F9-4702-9A8B-B8EEA5916F49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C820-EDF8-4255-A682-03025DF915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222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3F0C8-58A7-49F3-87D1-F3FAE8AC1971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2A37B-86A4-4107-871C-E9232922F4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697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CD67A-A8FE-4D1D-A1A4-992DD8537F39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E28D2-28A7-452D-A627-0149485E0C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629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CC2FF-3DEF-42D5-B856-566241B5D44B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1C4B-CA8F-4A2D-9CFD-88596A0004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364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383FE-4549-46DD-BB77-11171E7BE7F4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AAAD-7580-4595-9D2C-ED9F0F60B3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681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915E8-CC98-45C9-8C53-EB60DBD5C74C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F19EC0-A97C-4229-B173-2AD75FCAA7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/>
          <p:cNvSpPr txBox="1">
            <a:spLocks noChangeArrowheads="1"/>
          </p:cNvSpPr>
          <p:nvPr/>
        </p:nvSpPr>
        <p:spPr bwMode="auto">
          <a:xfrm>
            <a:off x="34925" y="1412875"/>
            <a:ext cx="9074150" cy="243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ヒラギノ角ゴ ProN W3" charset="-128"/>
                <a:ea typeface="ヒラギノ角ゴ ProN W3" charset="-128"/>
              </a:rPr>
              <a:t>日本赤十字リハビリテーション協会</a:t>
            </a:r>
            <a:endParaRPr lang="en-US" altLang="ja-JP" sz="40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0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発表者名：○○　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</p:txBody>
      </p:sp>
      <p:sp>
        <p:nvSpPr>
          <p:cNvPr id="2051" name="テキスト ボックス 8"/>
          <p:cNvSpPr txBox="1">
            <a:spLocks noChangeArrowheads="1"/>
          </p:cNvSpPr>
          <p:nvPr/>
        </p:nvSpPr>
        <p:spPr bwMode="auto">
          <a:xfrm>
            <a:off x="1258888" y="4652963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>
                <a:latin typeface="ヒラギノ角ゴ ProN W3" charset="-128"/>
                <a:ea typeface="ヒラギノ角ゴ ProN W3" charset="-128"/>
              </a:rPr>
              <a:t>関係にある企業などはありません。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ヒラギノ角ゴ ProN W3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Windows ユーザー</cp:lastModifiedBy>
  <cp:revision>32</cp:revision>
  <cp:lastPrinted>2012-08-31T02:19:22Z</cp:lastPrinted>
  <dcterms:created xsi:type="dcterms:W3CDTF">2012-08-27T05:53:00Z</dcterms:created>
  <dcterms:modified xsi:type="dcterms:W3CDTF">2022-01-17T01:18:46Z</dcterms:modified>
</cp:coreProperties>
</file>